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623" r:id="rId12"/>
  </p:sldMasterIdLst>
  <p:notesMasterIdLst>
    <p:notesMasterId r:id="rId14"/>
  </p:notesMasterIdLst>
  <p:sldIdLst>
    <p:sldId id="302" r:id="rId16"/>
    <p:sldId id="303" r:id="rId17"/>
    <p:sldId id="301" r:id="rId18"/>
    <p:sldId id="305" r:id="rId19"/>
    <p:sldId id="300" r:id="rId20"/>
    <p:sldId id="306" r:id="rId21"/>
    <p:sldId id="307" r:id="rId22"/>
    <p:sldId id="30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53380431441.png"></Relationship><Relationship Id="rId4" Type="http://schemas.openxmlformats.org/officeDocument/2006/relationships/image" Target="../media/fImage1111593158467.png"></Relationship><Relationship Id="rId5" Type="http://schemas.openxmlformats.org/officeDocument/2006/relationships/image" Target="../media/fImage1166153186334.png"></Relationship><Relationship Id="rId6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2610265345724.png"></Relationship><Relationship Id="rId4" Type="http://schemas.openxmlformats.org/officeDocument/2006/relationships/image" Target="../media/fImage5168685389358.png"></Relationship><Relationship Id="rId5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937244628467.png"></Relationship><Relationship Id="rId3" Type="http://schemas.openxmlformats.org/officeDocument/2006/relationships/image" Target="../media/fImage182714646334.png"></Relationship><Relationship Id="rId4" Type="http://schemas.openxmlformats.org/officeDocument/2006/relationships/image" Target="../media/fImage286065076500.png"></Relationship><Relationship Id="rId5" Type="http://schemas.openxmlformats.org/officeDocument/2006/relationships/notesSlide" Target="../notesSlides/notesSlide3.xml"></Relationship><Relationship Id="rId6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5168685286962.png"></Relationship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6" Type="http://schemas.openxmlformats.org/officeDocument/2006/relationships/notesSlide" Target="../notesSlides/notesSlide5.xml"></Relationship><Relationship Id="rId7" Type="http://schemas.openxmlformats.org/officeDocument/2006/relationships/image" Target="../media/fImage56082249169.png"></Relationship><Relationship Id="rId8" Type="http://schemas.openxmlformats.org/officeDocument/2006/relationships/image" Target="../media/fImage56082265724.png"></Relationship><Relationship Id="rId9" Type="http://schemas.openxmlformats.org/officeDocument/2006/relationships/image" Target="../media/fImage56082271478.png"></Relationship><Relationship Id="rId10" Type="http://schemas.openxmlformats.org/officeDocument/2006/relationships/image" Target="../media/fImage596682319358.png"></Relationship><Relationship Id="rId11" Type="http://schemas.openxmlformats.org/officeDocument/2006/relationships/image" Target="../media/fImage596682326962.png"></Relationship><Relationship Id="rId12" Type="http://schemas.openxmlformats.org/officeDocument/2006/relationships/image" Target="../media/fImage596682334464.png"></Relationship><Relationship Id="rId13" Type="http://schemas.openxmlformats.org/officeDocument/2006/relationships/image" Target="../media/fImage596682345705.png"></Relationship><Relationship Id="rId14" Type="http://schemas.openxmlformats.org/officeDocument/2006/relationships/image" Target="../media/fImage596682358145.png"></Relationship><Relationship Id="rId15" Type="http://schemas.openxmlformats.org/officeDocument/2006/relationships/image" Target="../media/fImage596682363281.png"></Relationship><Relationship Id="rId1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716592556827.png"></Relationship><Relationship Id="rId3" Type="http://schemas.openxmlformats.org/officeDocument/2006/relationships/image" Target="../media/fImage3584662589961.png"></Relationship><Relationship Id="rId4" Type="http://schemas.openxmlformats.org/officeDocument/2006/relationships/image" Target="../media/fImage217203260491.png"></Relationship><Relationship Id="rId5" Type="http://schemas.openxmlformats.org/officeDocument/2006/relationships/image" Target="../media/fImage2172032612995.png"></Relationship><Relationship Id="rId6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7332741942.png"></Relationship><Relationship Id="rId3" Type="http://schemas.openxmlformats.org/officeDocument/2006/relationships/image" Target="../media/fImage980562754827.png"></Relationship><Relationship Id="rId4" Type="http://schemas.openxmlformats.org/officeDocument/2006/relationships/image" Target="../media/fImage14902795436.png"></Relationship><Relationship Id="rId5" Type="http://schemas.openxmlformats.org/officeDocument/2006/relationships/image" Target="../media/fImage107332842391.png"></Relationship><Relationship Id="rId6" Type="http://schemas.openxmlformats.org/officeDocument/2006/relationships/image" Target="../media/fImage6759662854604.png"></Relationship><Relationship Id="rId7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7332883902.png"></Relationship><Relationship Id="rId3" Type="http://schemas.openxmlformats.org/officeDocument/2006/relationships/image" Target="../media/fImage10733300153.png"></Relationship><Relationship Id="rId4" Type="http://schemas.openxmlformats.org/officeDocument/2006/relationships/image" Target="../media/fImage7714302292.png"></Relationship><Relationship Id="rId5" Type="http://schemas.openxmlformats.org/officeDocument/2006/relationships/image" Target="../media/fImage60883042382.png"></Relationship><Relationship Id="rId6" Type="http://schemas.openxmlformats.org/officeDocument/2006/relationships/image" Target="../media/fImage57563057421.png"></Relationship><Relationship Id="rId7" Type="http://schemas.openxmlformats.org/officeDocument/2006/relationships/notesSlide" Target="../notesSlides/notesSlide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30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70940" y="3331845"/>
            <a:ext cx="984694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무료 애플리케이션 기준 100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서버의 경우 포톤 클라우드 서버보다 더 많은 인원을 수용할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개인이 100명 이상의 사용자를 수용할 서버를 가지고 있어야 하며, 항상 서버를 켜두어야 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필요한 서버의 형태를 직접 설계하거나 프로토콜과 다양한 함수들을 자기가 원하는 형태로 만들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97" descr="C:/Users/Admin1/AppData/Roaming/PolarisOffice/ETemp/19296_5947024/fImage53380431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1135" y="1261745"/>
            <a:ext cx="2575560" cy="1668145"/>
          </a:xfrm>
          <a:prstGeom prst="rect"/>
          <a:noFill/>
        </p:spPr>
      </p:pic>
      <p:pic>
        <p:nvPicPr>
          <p:cNvPr id="1128" name="그림 98" descr="C:/Users/Admin1/AppData/Roaming/PolarisOffice/ETemp/19296_5947024/fImage111159315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9010" y="1000125"/>
            <a:ext cx="872490" cy="715010"/>
          </a:xfrm>
          <a:prstGeom prst="roundRect"/>
          <a:solidFill>
            <a:srgbClr val="EDEDED"/>
          </a:solidFill>
        </p:spPr>
      </p:pic>
      <p:sp>
        <p:nvSpPr>
          <p:cNvPr id="1129" name="도형 101"/>
          <p:cNvSpPr>
            <a:spLocks/>
          </p:cNvSpPr>
          <p:nvPr/>
        </p:nvSpPr>
        <p:spPr>
          <a:xfrm rot="0">
            <a:off x="5248910" y="1856740"/>
            <a:ext cx="1047750" cy="477520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0" name="도형 102"/>
          <p:cNvSpPr>
            <a:spLocks/>
          </p:cNvSpPr>
          <p:nvPr/>
        </p:nvSpPr>
        <p:spPr>
          <a:xfrm rot="0">
            <a:off x="6654165" y="1856740"/>
            <a:ext cx="1047750" cy="477520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31" name="그림 103" descr="C:/Users/Admin1/AppData/Roaming/PolarisOffice/ETemp/19296_5947024/fImage116615318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 flipH="1">
            <a:off x="8096250" y="1262380"/>
            <a:ext cx="2596515" cy="1678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70940" y="3310890"/>
            <a:ext cx="984694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많은 사용자를 수용하기 위해서 클라이언트에서 보내는 데이터를 처리할 수 있는 성능의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호스팅으로 기업에서 환경을 제공해주기 때문에 어느 정도의 비용만 내면 포톤에서 관리해줍니다.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호스팅을 개인이 하는 것이 아니므로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13" descr="C:/Users/Admin1/AppData/Roaming/PolarisOffice/ETemp/19296_5947024/fImage261026534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154035" y="1307465"/>
            <a:ext cx="2344420" cy="1609090"/>
          </a:xfrm>
          <a:prstGeom prst="rect"/>
          <a:noFill/>
        </p:spPr>
      </p:pic>
      <p:pic>
        <p:nvPicPr>
          <p:cNvPr id="1128" name="그림 14" descr="C:/Users/Admin1/AppData/Roaming/PolarisOffice/ETemp/19296_5947024/fImage516868538935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54200" y="1533525"/>
            <a:ext cx="2075180" cy="1163955"/>
          </a:xfrm>
          <a:prstGeom prst="rect"/>
          <a:noFill/>
        </p:spPr>
      </p:pic>
      <p:sp>
        <p:nvSpPr>
          <p:cNvPr id="1129" name="도형 15"/>
          <p:cNvSpPr>
            <a:spLocks/>
          </p:cNvSpPr>
          <p:nvPr/>
        </p:nvSpPr>
        <p:spPr>
          <a:xfrm rot="0">
            <a:off x="4284345" y="2106930"/>
            <a:ext cx="1047750" cy="477520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0" name="도형 86"/>
          <p:cNvSpPr>
            <a:spLocks/>
          </p:cNvSpPr>
          <p:nvPr/>
        </p:nvSpPr>
        <p:spPr>
          <a:xfrm rot="0">
            <a:off x="5558790" y="2106930"/>
            <a:ext cx="1047750" cy="477520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1" name="도형 87"/>
          <p:cNvSpPr>
            <a:spLocks/>
          </p:cNvSpPr>
          <p:nvPr/>
        </p:nvSpPr>
        <p:spPr>
          <a:xfrm rot="0">
            <a:off x="6856730" y="2106930"/>
            <a:ext cx="1047750" cy="477520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2" name="도형 88"/>
          <p:cNvSpPr>
            <a:spLocks/>
          </p:cNvSpPr>
          <p:nvPr/>
        </p:nvSpPr>
        <p:spPr>
          <a:xfrm rot="10800000">
            <a:off x="3986530" y="1631315"/>
            <a:ext cx="1047750" cy="477520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3" name="도형 89"/>
          <p:cNvSpPr>
            <a:spLocks/>
          </p:cNvSpPr>
          <p:nvPr/>
        </p:nvSpPr>
        <p:spPr>
          <a:xfrm rot="10800000">
            <a:off x="5260975" y="1631315"/>
            <a:ext cx="1047750" cy="477520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도형 90"/>
          <p:cNvSpPr>
            <a:spLocks/>
          </p:cNvSpPr>
          <p:nvPr/>
        </p:nvSpPr>
        <p:spPr>
          <a:xfrm rot="10800000">
            <a:off x="6558915" y="1631315"/>
            <a:ext cx="1047750" cy="477520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51630" y="324485"/>
            <a:ext cx="3897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Asset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5" name="그림 2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6850" y="1170305"/>
            <a:ext cx="3734435" cy="1640840"/>
          </a:xfrm>
          <a:prstGeom prst="roundRect"/>
          <a:solidFill>
            <a:srgbClr val="EDEDED"/>
          </a:solidFill>
        </p:spPr>
      </p:pic>
      <p:sp>
        <p:nvSpPr>
          <p:cNvPr id="1126" name="텍스트 상자 284"/>
          <p:cNvSpPr txBox="1">
            <a:spLocks/>
          </p:cNvSpPr>
          <p:nvPr/>
        </p:nvSpPr>
        <p:spPr>
          <a:xfrm rot="0">
            <a:off x="1466850" y="2910205"/>
            <a:ext cx="373443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Unity Network2 SDK를 프로젝트 내에 설치합니다.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2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8755" y="3792855"/>
            <a:ext cx="3717925" cy="1634490"/>
          </a:xfrm>
          <a:prstGeom prst="rect"/>
          <a:noFill/>
        </p:spPr>
      </p:pic>
      <p:sp>
        <p:nvSpPr>
          <p:cNvPr id="1128" name="텍스트 상자 287"/>
          <p:cNvSpPr txBox="1">
            <a:spLocks/>
          </p:cNvSpPr>
          <p:nvPr/>
        </p:nvSpPr>
        <p:spPr>
          <a:xfrm rot="0">
            <a:off x="1475105" y="5601970"/>
            <a:ext cx="37325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PUN Setup에 포톤에서 생성한 앱 ID를 등록하고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9" name="그림 30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8810" y="1163955"/>
            <a:ext cx="4008120" cy="3143885"/>
          </a:xfrm>
          <a:prstGeom prst="rect"/>
          <a:noFill/>
        </p:spPr>
      </p:pic>
      <p:sp>
        <p:nvSpPr>
          <p:cNvPr id="1130" name="텍스트 상자 308"/>
          <p:cNvSpPr txBox="1">
            <a:spLocks/>
          </p:cNvSpPr>
          <p:nvPr/>
        </p:nvSpPr>
        <p:spPr>
          <a:xfrm rot="0">
            <a:off x="6976745" y="4485005"/>
            <a:ext cx="400939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사이트에서 새로운 앱을 생성한 다음, 포톤 타입을 PUN(Photon Network)을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앱 이름을 설정하고 앱을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438910" y="4404360"/>
            <a:ext cx="85115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</a:t>
            </a:r>
            <a:r>
              <a:rPr lang="ko-KR" sz="1800">
                <a:latin typeface="맑은 고딕" charset="0"/>
                <a:ea typeface="맑은 고딕" charset="0"/>
              </a:rPr>
              <a:t>Name Server</a:t>
            </a:r>
            <a:r>
              <a:rPr lang="ko-KR" sz="1800">
                <a:latin typeface="맑은 고딕" charset="0"/>
                <a:ea typeface="맑은 고딕" charset="0"/>
              </a:rPr>
              <a:t>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</a:t>
            </a:r>
            <a:r>
              <a:rPr lang="ko-KR" sz="1800">
                <a:latin typeface="맑은 고딕" charset="0"/>
                <a:ea typeface="맑은 고딕" charset="0"/>
              </a:rPr>
              <a:t>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</a:t>
            </a:r>
            <a:r>
              <a:rPr lang="ko-KR" sz="1800">
                <a:latin typeface="맑은 고딕" charset="0"/>
                <a:ea typeface="맑은 고딕" charset="0"/>
              </a:rPr>
              <a:t> 마스터 서버로 </a:t>
            </a:r>
            <a:r>
              <a:rPr lang="ko-KR" sz="1800">
                <a:latin typeface="맑은 고딕" charset="0"/>
                <a:ea typeface="맑은 고딕" charset="0"/>
              </a:rPr>
              <a:t>이동하</a:t>
            </a:r>
            <a:r>
              <a:rPr lang="ko-KR" sz="1800">
                <a:latin typeface="맑은 고딕" charset="0"/>
                <a:ea typeface="맑은 고딕" charset="0"/>
              </a:rPr>
              <a:t>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3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5230" y="2609850"/>
            <a:ext cx="2386330" cy="1366520"/>
          </a:xfrm>
          <a:prstGeom prst="rect"/>
          <a:noFill/>
        </p:spPr>
      </p:pic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0780" y="2590800"/>
            <a:ext cx="2249805" cy="1391285"/>
          </a:xfrm>
          <a:prstGeom prst="rect"/>
          <a:noFill/>
        </p:spPr>
      </p:pic>
      <p:sp>
        <p:nvSpPr>
          <p:cNvPr id="25" name="도형 343"/>
          <p:cNvSpPr>
            <a:spLocks/>
          </p:cNvSpPr>
          <p:nvPr/>
        </p:nvSpPr>
        <p:spPr>
          <a:xfrm rot="0">
            <a:off x="2333625" y="1359535"/>
            <a:ext cx="3877945" cy="651510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985645"/>
            <a:ext cx="123952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5052695" y="201930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7715" y="2552700"/>
            <a:ext cx="1652270" cy="146431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048625" y="200533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7442835" y="3133090"/>
            <a:ext cx="301625" cy="2730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도형 357"/>
          <p:cNvSpPr>
            <a:spLocks/>
          </p:cNvSpPr>
          <p:nvPr/>
        </p:nvSpPr>
        <p:spPr>
          <a:xfrm rot="0">
            <a:off x="7933690" y="3157220"/>
            <a:ext cx="301625" cy="2730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 descr="C:/Users/Admin1/AppData/Roaming/PolarisOffice/ETemp/19296_5947024/fImage237702114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3000" y="978535"/>
            <a:ext cx="1072515" cy="76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732020" y="302260"/>
            <a:ext cx="27412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Master </a:t>
            </a:r>
            <a:r>
              <a:rPr lang="ko-KR" sz="3000" b="1">
                <a:latin typeface="맑은 고딕" charset="0"/>
                <a:ea typeface="맑은 고딕" charset="0"/>
              </a:rPr>
              <a:t>Server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3" name="그림 25" descr="C:/Users/Admin1/AppData/Roaming/PolarisOffice/ETemp/19296_5947024/fImage560822491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137922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4" name="텍스트 상자 28"/>
          <p:cNvSpPr txBox="1">
            <a:spLocks/>
          </p:cNvSpPr>
          <p:nvPr/>
        </p:nvSpPr>
        <p:spPr>
          <a:xfrm rot="0">
            <a:off x="1443355" y="4857115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Master Server에 접근하게 되면 로비에 접근하게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룸도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9" descr="C:/Users/Admin1/AppData/Roaming/PolarisOffice/ETemp/19296_5947024/fImage5608226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0465" y="1372870"/>
            <a:ext cx="2217420" cy="1522730"/>
          </a:xfrm>
          <a:prstGeom prst="roundRect"/>
          <a:solidFill>
            <a:srgbClr val="EDEDED"/>
          </a:solidFill>
        </p:spPr>
      </p:pic>
      <p:pic>
        <p:nvPicPr>
          <p:cNvPr id="26" name="그림 30" descr="C:/Users/Admin1/AppData/Roaming/PolarisOffice/ETemp/19296_5947024/fImage5608227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137541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7" name="도형 31"/>
          <p:cNvSpPr>
            <a:spLocks/>
          </p:cNvSpPr>
          <p:nvPr/>
        </p:nvSpPr>
        <p:spPr>
          <a:xfrm rot="5400000">
            <a:off x="2569210" y="311086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5400000">
            <a:off x="5948680" y="310451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5400000">
            <a:off x="9319260" y="310705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그림 34" descr="C:/Users/Admin1/AppData/Roaming/PolarisOffice/ETemp/19296_5947024/fImage59668231935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7800" y="355219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1" name="그림 37" descr="C:/Users/Admin1/AppData/Roaming/PolarisOffice/ETemp/19296_5947024/fImage59668232696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1310" y="35547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2" name="그림 38" descr="C:/Users/Admin1/AppData/Roaming/PolarisOffice/ETemp/19296_5947024/fImage596682334464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0285" y="353060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3" name="그림 39" descr="C:/Users/Admin1/AppData/Roaming/PolarisOffice/ETemp/19296_5947024/fImage596682345705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4430" y="35420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4" name="그림 40" descr="C:/Users/Admin1/AppData/Roaming/PolarisOffice/ETemp/19296_5947024/fImage59668235814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9755" y="353314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5" name="그림 41" descr="C:/Users/Admin1/AppData/Roaming/PolarisOffice/ETemp/19296_5947024/fImage59668236328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3900" y="3544570"/>
            <a:ext cx="1142365" cy="9251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125595" y="407670"/>
            <a:ext cx="45599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AutomaticallySyncScene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42"/>
          <p:cNvSpPr txBox="1">
            <a:spLocks/>
          </p:cNvSpPr>
          <p:nvPr/>
        </p:nvSpPr>
        <p:spPr>
          <a:xfrm rot="0">
            <a:off x="1459230" y="4317365"/>
            <a:ext cx="77622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AutomaticallySyncScene은 룸에 여러 명의 접속자가 있을 때 방장이 첫 번째 씬에서 다음 씬으로 이동했을 때 다른 접속자도 그 씬으로 함께 이동해야 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다른 접속자도 자동으로 씬을 이동시킬 수 있도록 설정하는 기능입니다.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43" descr="C:/Users/Admin1/AppData/Roaming/PolarisOffice/ETemp/19296_5947024/fImage571659255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0500" y="1476375"/>
            <a:ext cx="3890010" cy="1771650"/>
          </a:xfrm>
          <a:prstGeom prst="roundRect"/>
          <a:solidFill>
            <a:srgbClr val="EDEDED"/>
          </a:solidFill>
        </p:spPr>
      </p:pic>
      <p:sp>
        <p:nvSpPr>
          <p:cNvPr id="25" name="도형 46"/>
          <p:cNvSpPr>
            <a:spLocks/>
          </p:cNvSpPr>
          <p:nvPr/>
        </p:nvSpPr>
        <p:spPr>
          <a:xfrm rot="0">
            <a:off x="5610860" y="220916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47"/>
          <p:cNvSpPr>
            <a:spLocks/>
          </p:cNvSpPr>
          <p:nvPr/>
        </p:nvSpPr>
        <p:spPr>
          <a:xfrm rot="0">
            <a:off x="6101715" y="223329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48" descr="C:/Users/Admin1/AppData/Roaming/PolarisOffice/ETemp/19296_5947024/fImage358466258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3425" y="1471930"/>
            <a:ext cx="3386455" cy="1767205"/>
          </a:xfrm>
          <a:prstGeom prst="roundRect"/>
          <a:solidFill>
            <a:srgbClr val="EDEDED"/>
          </a:solidFill>
        </p:spPr>
      </p:pic>
      <p:sp>
        <p:nvSpPr>
          <p:cNvPr id="28" name="도형 51"/>
          <p:cNvSpPr>
            <a:spLocks/>
          </p:cNvSpPr>
          <p:nvPr/>
        </p:nvSpPr>
        <p:spPr>
          <a:xfrm rot="0">
            <a:off x="6580505" y="22358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52" descr="C:/Users/Admin1/AppData/Roaming/PolarisOffice/ETemp/19296_5947024/fImage217203260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4785" y="3402965"/>
            <a:ext cx="3897630" cy="771525"/>
          </a:xfrm>
          <a:prstGeom prst="rect"/>
          <a:noFill/>
        </p:spPr>
      </p:pic>
      <p:pic>
        <p:nvPicPr>
          <p:cNvPr id="30" name="그림 53" descr="C:/Users/Admin1/AppData/Roaming/PolarisOffice/ETemp/19296_5947024/fImage21720326129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39255" y="3396615"/>
            <a:ext cx="3897630" cy="771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845050" y="407670"/>
            <a:ext cx="24999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View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View 스크립트를 추가하면 포톤 네트워크에 연결(동기화)될 수 있는 객체가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네트워크 객체로 인식되면 네트워크에서 불러올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4" descr="C:/Users/Admin1/AppData/Roaming/PolarisOffice/ETemp/19296_5947024/fImage10733274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44653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25" name="그림 57" descr="C:/Users/Admin1/AppData/Roaming/PolarisOffice/ETemp/19296_5947024/fImage98056275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9795" y="2105660"/>
            <a:ext cx="1556385" cy="1387475"/>
          </a:xfrm>
          <a:prstGeom prst="rect"/>
          <a:noFill/>
        </p:spPr>
      </p:pic>
      <p:sp>
        <p:nvSpPr>
          <p:cNvPr id="26" name="도형 58"/>
          <p:cNvSpPr>
            <a:spLocks/>
          </p:cNvSpPr>
          <p:nvPr/>
        </p:nvSpPr>
        <p:spPr>
          <a:xfrm rot="0">
            <a:off x="3728085" y="264604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59"/>
          <p:cNvSpPr>
            <a:spLocks/>
          </p:cNvSpPr>
          <p:nvPr/>
        </p:nvSpPr>
        <p:spPr>
          <a:xfrm rot="0">
            <a:off x="4218940" y="267017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61" descr="C:/Users/Admin1/AppData/Roaming/PolarisOffice/ETemp/19296_5947024/fImage1490279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9795" y="3269615"/>
            <a:ext cx="1365250" cy="646430"/>
          </a:xfrm>
          <a:prstGeom prst="roundRect"/>
          <a:solidFill>
            <a:srgbClr val="EDEDED"/>
          </a:solidFill>
        </p:spPr>
      </p:pic>
      <p:sp>
        <p:nvSpPr>
          <p:cNvPr id="31" name="도형 65"/>
          <p:cNvSpPr>
            <a:spLocks/>
          </p:cNvSpPr>
          <p:nvPr/>
        </p:nvSpPr>
        <p:spPr>
          <a:xfrm rot="0">
            <a:off x="6386195" y="26676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66"/>
          <p:cNvSpPr>
            <a:spLocks/>
          </p:cNvSpPr>
          <p:nvPr/>
        </p:nvSpPr>
        <p:spPr>
          <a:xfrm rot="0">
            <a:off x="6955155" y="26549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70" descr="C:/Users/Admin1/AppData/Roaming/PolarisOffice/ETemp/19296_5947024/fImage10733284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6360" y="144399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35" name="그림 71" descr="C:/Users/Admin1/AppData/Roaming/PolarisOffice/ETemp/19296_5947024/fImage675966285460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3505" y="962660"/>
            <a:ext cx="1357630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3830955" y="407670"/>
            <a:ext cx="45408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Synchronization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서로 각자의 게임 오브젝트를 조작하기 위해서는 IsMine으로 자기 자신일 때만 동작할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서로 각자의 화면에 이동과 회전의 정보를 반영하기 위해 Photon Transfrom View 스크립트를 컴포넌트에 부착합니다.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" descr="C:/Users/Admin1/AppData/Roaming/PolarisOffice/ETemp/19296_5947024/fImage10733288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2321560"/>
            <a:ext cx="1525905" cy="1815465"/>
          </a:xfrm>
          <a:prstGeom prst="roundRect"/>
          <a:solidFill>
            <a:srgbClr val="EDEDED"/>
          </a:solidFill>
        </p:spPr>
      </p:pic>
      <p:pic>
        <p:nvPicPr>
          <p:cNvPr id="35" name="그림 72" descr="C:/Users/Admin1/AppData/Roaming/PolarisOffice/ETemp/19296_5947024/fImage10733300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9190" y="1559560"/>
            <a:ext cx="1226820" cy="1393825"/>
          </a:xfrm>
          <a:prstGeom prst="roundRect"/>
          <a:solidFill>
            <a:srgbClr val="EDEDED"/>
          </a:solidFill>
        </p:spPr>
      </p:pic>
      <p:pic>
        <p:nvPicPr>
          <p:cNvPr id="36" name="그림 74" descr="C:/Users/Admin1/AppData/Roaming/PolarisOffice/ETemp/19296_5947024/fImage7714302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0685" y="1833245"/>
            <a:ext cx="4227195" cy="2251075"/>
          </a:xfrm>
          <a:prstGeom prst="rect"/>
          <a:noFill/>
        </p:spPr>
      </p:pic>
      <p:pic>
        <p:nvPicPr>
          <p:cNvPr id="38" name="그림 79" descr="C:/Users/Admin1/AppData/Roaming/PolarisOffice/ETemp/19296_5947024/fImage608830423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4860" y="2559685"/>
            <a:ext cx="882650" cy="786765"/>
          </a:xfrm>
          <a:prstGeom prst="roundRect"/>
          <a:solidFill>
            <a:srgbClr val="EDEDED"/>
          </a:solidFill>
        </p:spPr>
      </p:pic>
      <p:pic>
        <p:nvPicPr>
          <p:cNvPr id="39" name="그림 82" descr="C:/Users/Admin1/AppData/Roaming/PolarisOffice/ETemp/19296_5947024/fImage57563057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1290" y="3512185"/>
            <a:ext cx="882650" cy="7988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8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